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11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28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69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3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58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11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34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8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77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97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50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5BB37-4ED8-4F65-9625-1FE6FC5FE3A1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BFD13-77FA-49AE-8A00-0E5B9AC7D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47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Information </a:t>
            </a:r>
            <a:r>
              <a:rPr lang="en-IN" dirty="0" err="1" smtClean="0"/>
              <a:t>Retrival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120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3. Stemming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8436"/>
            <a:ext cx="10515599" cy="50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4. Lemmatization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3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99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4158"/>
            <a:ext cx="10515600" cy="51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4158"/>
            <a:ext cx="10515600" cy="5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7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 Classical models of IR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Models are based on mathematical knowledge that is easily recognised and well- understood</a:t>
            </a:r>
          </a:p>
          <a:p>
            <a:r>
              <a:rPr lang="en-IN" dirty="0" smtClean="0"/>
              <a:t>These models are simple, efficient and easy to implement and perform well in terms of recall and precision if the query is well formulated</a:t>
            </a:r>
          </a:p>
          <a:p>
            <a:pPr marL="514350" indent="-514350">
              <a:buAutoNum type="alphaLcPeriod"/>
            </a:pPr>
            <a:r>
              <a:rPr lang="en-IN" dirty="0" smtClean="0"/>
              <a:t>Boolean model:</a:t>
            </a:r>
          </a:p>
          <a:p>
            <a:r>
              <a:rPr lang="en-IN" dirty="0" smtClean="0"/>
              <a:t>It is based on Boolean logic and classical set theory</a:t>
            </a:r>
          </a:p>
          <a:p>
            <a:r>
              <a:rPr lang="en-IN" dirty="0" smtClean="0"/>
              <a:t>The documents are represented as a set of keywords stored in a inverted 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61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0363"/>
            <a:ext cx="10515600" cy="5666600"/>
          </a:xfrm>
        </p:spPr>
        <p:txBody>
          <a:bodyPr/>
          <a:lstStyle/>
          <a:p>
            <a:r>
              <a:rPr lang="en-IN" dirty="0" smtClean="0"/>
              <a:t>An inverted file is a list of keywords and identifiers of the documents in which they occur</a:t>
            </a:r>
          </a:p>
          <a:p>
            <a:r>
              <a:rPr lang="en-IN" dirty="0" smtClean="0"/>
              <a:t>User’s are required to express their queries as a Boolean expression consisting of keywords connected with Boolean logical operators (AND,OR,NOT). </a:t>
            </a:r>
          </a:p>
          <a:p>
            <a:r>
              <a:rPr lang="en-IN" dirty="0" smtClean="0"/>
              <a:t>Retrieval is performed based on whether or not document contains query terms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3559248"/>
            <a:ext cx="1151904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8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426" y="425302"/>
            <a:ext cx="9135148" cy="57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63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9219"/>
            <a:ext cx="10515600" cy="535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63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99460"/>
            <a:ext cx="10515600" cy="49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44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b. Vector space model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5800"/>
            <a:ext cx="10515600" cy="42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3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1804"/>
            <a:ext cx="10515600" cy="5505159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IR deals with the organisation, staorage,retrieval and evaluation of information relevant to user’s query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A user in need of information formulates a request in the form of a query written in a natural language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The retrieval system responds by retrieving the document that seems relevant to the query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IR system differs from question answering system and data retrieval system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In question answering and data retrieval system queries are specific and precise in nature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6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52" y="251926"/>
            <a:ext cx="10131895" cy="60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6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984" y="355731"/>
            <a:ext cx="10515600" cy="2961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0" y="3317450"/>
            <a:ext cx="11056776" cy="22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87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3143"/>
            <a:ext cx="10515600" cy="53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2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09127"/>
            <a:ext cx="10515600" cy="53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9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43" y="419878"/>
            <a:ext cx="10888824" cy="608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54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04" y="541176"/>
            <a:ext cx="11234057" cy="56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92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674" y="552091"/>
            <a:ext cx="9980763" cy="56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16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2309"/>
            <a:ext cx="10515600" cy="56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74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18" y="60385"/>
            <a:ext cx="9731563" cy="61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94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499" y="207034"/>
            <a:ext cx="10817524" cy="62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1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Queries submitted to IR system are often vague and imprecise</a:t>
            </a:r>
          </a:p>
          <a:p>
            <a:r>
              <a:rPr lang="en-IN" dirty="0" smtClean="0"/>
              <a:t>Question answering system provide user’s with the answer to specific question</a:t>
            </a:r>
          </a:p>
          <a:p>
            <a:r>
              <a:rPr lang="en-IN" dirty="0" smtClean="0"/>
              <a:t>Data retrieval system retrieve precise data organised in a well defined structure</a:t>
            </a:r>
          </a:p>
          <a:p>
            <a:r>
              <a:rPr lang="en-IN" dirty="0" smtClean="0"/>
              <a:t>IR system neither search for specific data nor search for direct answer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6625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102" y="172528"/>
            <a:ext cx="10929668" cy="60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57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762" y="293298"/>
            <a:ext cx="10714008" cy="58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4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291" y="491706"/>
            <a:ext cx="9532348" cy="56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8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696" y="457200"/>
            <a:ext cx="10102608" cy="59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28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37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23014"/>
            <a:ext cx="10515600" cy="54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31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67833"/>
            <a:ext cx="10515600" cy="58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1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 Indexing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The actual text of the document is not used in the retrieval process</a:t>
            </a:r>
          </a:p>
          <a:p>
            <a:r>
              <a:rPr lang="en-IN" dirty="0" smtClean="0"/>
              <a:t>Documents in a collection are frequently represented through a set of index terms or keywords</a:t>
            </a:r>
          </a:p>
          <a:p>
            <a:r>
              <a:rPr lang="en-IN" dirty="0" smtClean="0"/>
              <a:t>Keywords can be single word or multi word phrases</a:t>
            </a:r>
          </a:p>
          <a:p>
            <a:r>
              <a:rPr lang="en-IN" dirty="0" smtClean="0"/>
              <a:t>The process of transforming document text to some representation is known as indexing</a:t>
            </a:r>
          </a:p>
          <a:p>
            <a:r>
              <a:rPr lang="en-IN" dirty="0" smtClean="0"/>
              <a:t>The most commonly used data structure by the IR system is the inverted index</a:t>
            </a:r>
          </a:p>
          <a:p>
            <a:r>
              <a:rPr lang="en-IN" dirty="0" smtClean="0"/>
              <a:t>It is a list of keywords with each keyword carrying pointers to the documents containing that keyword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354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6407"/>
            <a:ext cx="10515600" cy="4351338"/>
          </a:xfrm>
        </p:spPr>
        <p:txBody>
          <a:bodyPr/>
          <a:lstStyle/>
          <a:p>
            <a:r>
              <a:rPr lang="en-IN" dirty="0" smtClean="0"/>
              <a:t>The multi word phrases can be obtained by looking at frequently appearing sequence of words, n-grams, POS tags or by applying NLP to identify meaningful phrases or handcrafting</a:t>
            </a:r>
          </a:p>
          <a:p>
            <a:r>
              <a:rPr lang="en-IN" dirty="0" smtClean="0"/>
              <a:t>Methods used for phrase extraction are as follows: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4525"/>
            <a:ext cx="10800908" cy="29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1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2. Eliminating stop words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8558"/>
            <a:ext cx="10515600" cy="48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3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44279"/>
            <a:ext cx="10515600" cy="51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2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382</Words>
  <Application>Microsoft Office PowerPoint</Application>
  <PresentationFormat>Widescreen</PresentationFormat>
  <Paragraphs>32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</vt:lpstr>
      <vt:lpstr>Office Theme</vt:lpstr>
      <vt:lpstr>Information Retrival</vt:lpstr>
      <vt:lpstr>PowerPoint Presentation</vt:lpstr>
      <vt:lpstr>PowerPoint Presentation</vt:lpstr>
      <vt:lpstr>PowerPoint Presentation</vt:lpstr>
      <vt:lpstr>PowerPoint Presentation</vt:lpstr>
      <vt:lpstr>1. Indexing</vt:lpstr>
      <vt:lpstr>PowerPoint Presentation</vt:lpstr>
      <vt:lpstr>2. Eliminating stop words</vt:lpstr>
      <vt:lpstr>PowerPoint Presentation</vt:lpstr>
      <vt:lpstr>3. Stemming</vt:lpstr>
      <vt:lpstr>4. Lemmatization</vt:lpstr>
      <vt:lpstr>PowerPoint Presentation</vt:lpstr>
      <vt:lpstr>PowerPoint Presentation</vt:lpstr>
      <vt:lpstr>1. Classical models of IR</vt:lpstr>
      <vt:lpstr>PowerPoint Presentation</vt:lpstr>
      <vt:lpstr>PowerPoint Presentation</vt:lpstr>
      <vt:lpstr>PowerPoint Presentation</vt:lpstr>
      <vt:lpstr>PowerPoint Presentation</vt:lpstr>
      <vt:lpstr>b. Vector space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shruthi j</dc:creator>
  <cp:lastModifiedBy>shruthi j</cp:lastModifiedBy>
  <cp:revision>22</cp:revision>
  <dcterms:created xsi:type="dcterms:W3CDTF">2021-12-26T14:31:29Z</dcterms:created>
  <dcterms:modified xsi:type="dcterms:W3CDTF">2022-01-03T04:46:07Z</dcterms:modified>
</cp:coreProperties>
</file>